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9" r:id="rId3"/>
    <p:sldId id="285" r:id="rId4"/>
    <p:sldId id="278" r:id="rId5"/>
    <p:sldId id="287" r:id="rId6"/>
    <p:sldId id="292" r:id="rId7"/>
    <p:sldId id="288" r:id="rId8"/>
    <p:sldId id="289" r:id="rId9"/>
    <p:sldId id="293" r:id="rId10"/>
    <p:sldId id="297" r:id="rId11"/>
    <p:sldId id="298" r:id="rId12"/>
    <p:sldId id="294" r:id="rId13"/>
    <p:sldId id="295" r:id="rId14"/>
    <p:sldId id="300" r:id="rId15"/>
    <p:sldId id="29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497DF-E8BB-479A-A6CC-50E50EB6F855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C30B3-1D66-4C3F-AFE9-44064CEE6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982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497DF-E8BB-479A-A6CC-50E50EB6F855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C30B3-1D66-4C3F-AFE9-44064CEE6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921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497DF-E8BB-479A-A6CC-50E50EB6F855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C30B3-1D66-4C3F-AFE9-44064CEE6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45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497DF-E8BB-479A-A6CC-50E50EB6F855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C30B3-1D66-4C3F-AFE9-44064CEE6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849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497DF-E8BB-479A-A6CC-50E50EB6F855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C30B3-1D66-4C3F-AFE9-44064CEE6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964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497DF-E8BB-479A-A6CC-50E50EB6F855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C30B3-1D66-4C3F-AFE9-44064CEE6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049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497DF-E8BB-479A-A6CC-50E50EB6F855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C30B3-1D66-4C3F-AFE9-44064CEE6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490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497DF-E8BB-479A-A6CC-50E50EB6F855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C30B3-1D66-4C3F-AFE9-44064CEE6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63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497DF-E8BB-479A-A6CC-50E50EB6F855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C30B3-1D66-4C3F-AFE9-44064CEE6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330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497DF-E8BB-479A-A6CC-50E50EB6F855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C30B3-1D66-4C3F-AFE9-44064CEE6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567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497DF-E8BB-479A-A6CC-50E50EB6F855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C30B3-1D66-4C3F-AFE9-44064CEE6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949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497DF-E8BB-479A-A6CC-50E50EB6F855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C30B3-1D66-4C3F-AFE9-44064CEE6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30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71b2f74255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61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1340768"/>
            <a:ext cx="5976664" cy="1224136"/>
          </a:xfrm>
          <a:solidFill>
            <a:srgbClr val="FF0000"/>
          </a:solidFill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День Победы</a:t>
            </a:r>
            <a:endParaRPr lang="ru-RU" sz="54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4984"/>
            <a:ext cx="6400800" cy="235381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 учреждение – детский сад комбинированного вида №1 МО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Староминский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Таран Т.В.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57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Елена\Documents\Pomnim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20891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Фото\20150323_1513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980728"/>
            <a:ext cx="4587974" cy="540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3654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Елена\Documents\Pomnim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758095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Фото\20150323_1510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052736"/>
            <a:ext cx="4104456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9301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Елена\Documents\Pomnim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20891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Фото\20150323_1510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124744"/>
            <a:ext cx="3960440" cy="49685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7211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Елена\Documents\Pomnim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20891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Елена\Documents\1f95828f2fa1dac500226c0f250aff8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68760"/>
            <a:ext cx="7272808" cy="4680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8099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Елена\Documents\Pomnim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20891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Елена\Documents\20843_html_47471fa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11" y="1150653"/>
            <a:ext cx="3795673" cy="28544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Елена\Documents\2140908-5988-re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429000"/>
            <a:ext cx="4245182" cy="2671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01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Елена\Documents\Pomnim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20891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Елена\Documents\112791572_large_9_may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83171"/>
            <a:ext cx="8208912" cy="4810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828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Елена\Documents\Pomnim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20891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G:\Фото 2\20150322_1131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8208912" cy="489654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49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Елена\Documents\Pomnim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20891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Фото 2\20150322_1131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7992888" cy="511256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09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 descr="C:\Users\Елена\Documents\Pomnim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356"/>
            <a:ext cx="8064896" cy="590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:\фото\Фото Староминская\2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3888432" cy="42484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40768"/>
            <a:ext cx="3888433" cy="42484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16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Елена\Documents\Pomnim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20891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Фото\20150323_1514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9"/>
            <a:ext cx="4176000" cy="5101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6" name="Picture 3" descr="F:\Фото\20150323_15105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80729"/>
            <a:ext cx="3816424" cy="51014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9450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Елена\Documents\Pomnim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20891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Фото 2\20150318_1111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052736"/>
            <a:ext cx="4464496" cy="50405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186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Елена\Documents\Pomnim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20891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Фото 2\20150318_1110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836712"/>
            <a:ext cx="4392488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32077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Елена\Documents\Pomnim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20891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Фото 2\20150318_1110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24744"/>
            <a:ext cx="4608512" cy="49685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3159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Елена\Documents\Pomnim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11" y="188640"/>
            <a:ext cx="820891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Фото\20150323_1510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24744"/>
            <a:ext cx="5112568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11805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21</Words>
  <Application>Microsoft Office PowerPoint</Application>
  <PresentationFormat>Экран (4:3)</PresentationFormat>
  <Paragraphs>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День Победы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«Праздник « День Победы»</dc:title>
  <dc:creator>Елена</dc:creator>
  <cp:lastModifiedBy>Елена</cp:lastModifiedBy>
  <cp:revision>28</cp:revision>
  <dcterms:created xsi:type="dcterms:W3CDTF">2015-03-23T08:54:55Z</dcterms:created>
  <dcterms:modified xsi:type="dcterms:W3CDTF">2015-03-26T05:28:49Z</dcterms:modified>
</cp:coreProperties>
</file>